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798" r:id="rId3"/>
    <p:sldId id="547" r:id="rId4"/>
    <p:sldId id="596" r:id="rId5"/>
    <p:sldId id="861" r:id="rId6"/>
    <p:sldId id="758" r:id="rId7"/>
    <p:sldId id="865" r:id="rId8"/>
    <p:sldId id="866" r:id="rId9"/>
    <p:sldId id="863" r:id="rId10"/>
    <p:sldId id="868" r:id="rId11"/>
  </p:sldIdLst>
  <p:sldSz cx="15119350" cy="10691495"/>
  <p:notesSz cx="6858000" cy="9144000"/>
  <p:defaultTextStyle>
    <a:defPPr>
      <a:defRPr lang="zh-CN"/>
    </a:defPPr>
    <a:lvl1pPr algn="l" defTabSz="123825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19125" indent="-161925" algn="l" defTabSz="123825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38250" indent="-323850" algn="l" defTabSz="123825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57375" indent="-485775" algn="l" defTabSz="123825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76500" indent="-647700" algn="l" defTabSz="123825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8745547-22B0-4524-9DDD-FE570B04CE41}">
          <p14:sldIdLst>
            <p14:sldId id="798"/>
            <p14:sldId id="547"/>
            <p14:sldId id="596"/>
            <p14:sldId id="861"/>
            <p14:sldId id="758"/>
            <p14:sldId id="865"/>
            <p14:sldId id="866"/>
            <p14:sldId id="863"/>
            <p14:sldId id="8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367" userDrawn="1">
          <p15:clr>
            <a:srgbClr val="A4A3A4"/>
          </p15:clr>
        </p15:guide>
        <p15:guide id="2" pos="47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08C47"/>
    <a:srgbClr val="FF9393"/>
    <a:srgbClr val="FFCC99"/>
    <a:srgbClr val="ED008C"/>
    <a:srgbClr val="4B2C13"/>
    <a:srgbClr val="93CDDD"/>
    <a:srgbClr val="4F81BD"/>
    <a:srgbClr val="B2C8E2"/>
    <a:srgbClr val="92D05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36" autoAdjust="0"/>
    <p:restoredTop sz="94660"/>
  </p:normalViewPr>
  <p:slideViewPr>
    <p:cSldViewPr snapToGrid="0" showGuides="1">
      <p:cViewPr varScale="1">
        <p:scale>
          <a:sx n="40" d="100"/>
          <a:sy n="40" d="100"/>
        </p:scale>
        <p:origin x="800" y="60"/>
      </p:cViewPr>
      <p:guideLst>
        <p:guide orient="horz" pos="3367"/>
        <p:guide pos="47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3888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3888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C5891BB-3A89-430A-B75A-68B899849B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3888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3888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FBD68E-0D46-43DB-AA0A-4A4FC6F6390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9919" y="1749795"/>
            <a:ext cx="11339513" cy="3722335"/>
          </a:xfrm>
        </p:spPr>
        <p:txBody>
          <a:bodyPr anchor="b"/>
          <a:lstStyle>
            <a:lvl1pPr algn="ctr">
              <a:defRPr sz="744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2975"/>
            </a:lvl1pPr>
            <a:lvl2pPr marL="567055" indent="0" algn="ctr">
              <a:buNone/>
              <a:defRPr sz="2480"/>
            </a:lvl2pPr>
            <a:lvl3pPr marL="1134110" indent="0" algn="ctr">
              <a:buNone/>
              <a:defRPr sz="2230"/>
            </a:lvl3pPr>
            <a:lvl4pPr marL="1701165" indent="0" algn="ctr">
              <a:buNone/>
              <a:defRPr sz="1985"/>
            </a:lvl4pPr>
            <a:lvl5pPr marL="2267585" indent="0" algn="ctr">
              <a:buNone/>
              <a:defRPr sz="1985"/>
            </a:lvl5pPr>
            <a:lvl6pPr marL="2834640" indent="0" algn="ctr">
              <a:buNone/>
              <a:defRPr sz="1985"/>
            </a:lvl6pPr>
            <a:lvl7pPr marL="3401695" indent="0" algn="ctr">
              <a:buNone/>
              <a:defRPr sz="1985"/>
            </a:lvl7pPr>
            <a:lvl8pPr marL="3968750" indent="0" algn="ctr">
              <a:buNone/>
              <a:defRPr sz="1985"/>
            </a:lvl8pPr>
            <a:lvl9pPr marL="4535805" indent="0" algn="ctr">
              <a:buNone/>
              <a:defRPr sz="1985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DB066-ABCD-4D25-A09C-A891A0E27FC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F4388-3DE0-48D0-9078-F3DACC2713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2399-5DB9-4787-A166-4ABCE31212F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6D0EB-3C0F-41D8-853B-DAE10FC9E7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819785" y="569240"/>
            <a:ext cx="3260110" cy="90608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39455" y="569240"/>
            <a:ext cx="9591338" cy="9060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8AE44-3CD6-4881-A19B-C913D6FDC03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8C3C6-D569-4253-A50F-847E527CF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1F749-D005-40D5-8738-5150DF1B35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08E0B-79C5-4A1C-BD1B-6E9105F216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CAC0D-C1E5-41C9-8E63-A1DC1C5311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1581" y="2665530"/>
            <a:ext cx="13040439" cy="4447496"/>
          </a:xfrm>
        </p:spPr>
        <p:txBody>
          <a:bodyPr anchor="b"/>
          <a:lstStyle>
            <a:lvl1pPr>
              <a:defRPr sz="744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31581" y="7155102"/>
            <a:ext cx="13040439" cy="2338833"/>
          </a:xfrm>
        </p:spPr>
        <p:txBody>
          <a:bodyPr/>
          <a:lstStyle>
            <a:lvl1pPr marL="0" indent="0">
              <a:buNone/>
              <a:defRPr sz="2975">
                <a:solidFill>
                  <a:schemeClr val="tx1">
                    <a:tint val="75000"/>
                  </a:schemeClr>
                </a:solidFill>
              </a:defRPr>
            </a:lvl1pPr>
            <a:lvl2pPr marL="567055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2pPr>
            <a:lvl3pPr marL="1134110" indent="0">
              <a:buNone/>
              <a:defRPr sz="2230">
                <a:solidFill>
                  <a:schemeClr val="tx1">
                    <a:tint val="75000"/>
                  </a:schemeClr>
                </a:solidFill>
              </a:defRPr>
            </a:lvl3pPr>
            <a:lvl4pPr marL="1701165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4pPr>
            <a:lvl5pPr marL="2267585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5pPr>
            <a:lvl6pPr marL="283464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6pPr>
            <a:lvl7pPr marL="3401695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7pPr>
            <a:lvl8pPr marL="396875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8pPr>
            <a:lvl9pPr marL="4535805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6FD07-2820-4440-94A6-F5A6694B34A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CEDD9-E053-4787-828A-29A001998D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A5537-203E-4194-AA2A-0C764227B21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54D02-A265-4E00-AE18-B45793CE98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1425" y="569241"/>
            <a:ext cx="13040439" cy="20665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41425" y="2620980"/>
            <a:ext cx="6396193" cy="1284502"/>
          </a:xfrm>
        </p:spPr>
        <p:txBody>
          <a:bodyPr anchor="b"/>
          <a:lstStyle>
            <a:lvl1pPr marL="0" indent="0">
              <a:buNone/>
              <a:defRPr sz="2975" b="1"/>
            </a:lvl1pPr>
            <a:lvl2pPr marL="567055" indent="0">
              <a:buNone/>
              <a:defRPr sz="2480" b="1"/>
            </a:lvl2pPr>
            <a:lvl3pPr marL="1134110" indent="0">
              <a:buNone/>
              <a:defRPr sz="2230" b="1"/>
            </a:lvl3pPr>
            <a:lvl4pPr marL="1701165" indent="0">
              <a:buNone/>
              <a:defRPr sz="1985" b="1"/>
            </a:lvl4pPr>
            <a:lvl5pPr marL="2267585" indent="0">
              <a:buNone/>
              <a:defRPr sz="1985" b="1"/>
            </a:lvl5pPr>
            <a:lvl6pPr marL="2834640" indent="0">
              <a:buNone/>
              <a:defRPr sz="1985" b="1"/>
            </a:lvl6pPr>
            <a:lvl7pPr marL="3401695" indent="0">
              <a:buNone/>
              <a:defRPr sz="1985" b="1"/>
            </a:lvl7pPr>
            <a:lvl8pPr marL="3968750" indent="0">
              <a:buNone/>
              <a:defRPr sz="1985" b="1"/>
            </a:lvl8pPr>
            <a:lvl9pPr marL="4535805" indent="0">
              <a:buNone/>
              <a:defRPr sz="198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41425" y="3905482"/>
            <a:ext cx="6396193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654171" y="2620980"/>
            <a:ext cx="6427693" cy="1284502"/>
          </a:xfrm>
        </p:spPr>
        <p:txBody>
          <a:bodyPr anchor="b"/>
          <a:lstStyle>
            <a:lvl1pPr marL="0" indent="0">
              <a:buNone/>
              <a:defRPr sz="2975" b="1"/>
            </a:lvl1pPr>
            <a:lvl2pPr marL="567055" indent="0">
              <a:buNone/>
              <a:defRPr sz="2480" b="1"/>
            </a:lvl2pPr>
            <a:lvl3pPr marL="1134110" indent="0">
              <a:buNone/>
              <a:defRPr sz="2230" b="1"/>
            </a:lvl3pPr>
            <a:lvl4pPr marL="1701165" indent="0">
              <a:buNone/>
              <a:defRPr sz="1985" b="1"/>
            </a:lvl4pPr>
            <a:lvl5pPr marL="2267585" indent="0">
              <a:buNone/>
              <a:defRPr sz="1985" b="1"/>
            </a:lvl5pPr>
            <a:lvl6pPr marL="2834640" indent="0">
              <a:buNone/>
              <a:defRPr sz="1985" b="1"/>
            </a:lvl6pPr>
            <a:lvl7pPr marL="3401695" indent="0">
              <a:buNone/>
              <a:defRPr sz="1985" b="1"/>
            </a:lvl7pPr>
            <a:lvl8pPr marL="3968750" indent="0">
              <a:buNone/>
              <a:defRPr sz="1985" b="1"/>
            </a:lvl8pPr>
            <a:lvl9pPr marL="4535805" indent="0">
              <a:buNone/>
              <a:defRPr sz="198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654171" y="3905482"/>
            <a:ext cx="6427693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26821-151B-49DA-8D13-70340BE6ADD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1B522-DF3A-4873-89E4-5E0ADFBC0F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A1506-1C38-4AAB-9970-C49E05C8D56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0E36-D502-4313-A721-FCBA18C264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79BAB-2AF5-4360-B5C2-E9F0D5B406D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8E069-C195-4C41-B96E-F69B37689C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3" cy="2494756"/>
          </a:xfrm>
        </p:spPr>
        <p:txBody>
          <a:bodyPr anchor="b"/>
          <a:lstStyle>
            <a:lvl1pPr>
              <a:defRPr sz="397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7693" y="1539424"/>
            <a:ext cx="7654171" cy="7598117"/>
          </a:xfrm>
        </p:spPr>
        <p:txBody>
          <a:bodyPr/>
          <a:lstStyle>
            <a:lvl1pPr>
              <a:defRPr sz="3970"/>
            </a:lvl1pPr>
            <a:lvl2pPr>
              <a:defRPr sz="3470"/>
            </a:lvl2pPr>
            <a:lvl3pPr>
              <a:defRPr sz="2975"/>
            </a:lvl3pPr>
            <a:lvl4pPr>
              <a:defRPr sz="2480"/>
            </a:lvl4pPr>
            <a:lvl5pPr>
              <a:defRPr sz="2480"/>
            </a:lvl5pPr>
            <a:lvl6pPr>
              <a:defRPr sz="2480"/>
            </a:lvl6pPr>
            <a:lvl7pPr>
              <a:defRPr sz="2480"/>
            </a:lvl7pPr>
            <a:lvl8pPr>
              <a:defRPr sz="2480"/>
            </a:lvl8pPr>
            <a:lvl9pPr>
              <a:defRPr sz="248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3" cy="5942372"/>
          </a:xfrm>
        </p:spPr>
        <p:txBody>
          <a:bodyPr/>
          <a:lstStyle>
            <a:lvl1pPr marL="0" indent="0">
              <a:buNone/>
              <a:defRPr sz="1985"/>
            </a:lvl1pPr>
            <a:lvl2pPr marL="567055" indent="0">
              <a:buNone/>
              <a:defRPr sz="1735"/>
            </a:lvl2pPr>
            <a:lvl3pPr marL="1134110" indent="0">
              <a:buNone/>
              <a:defRPr sz="1490"/>
            </a:lvl3pPr>
            <a:lvl4pPr marL="1701165" indent="0">
              <a:buNone/>
              <a:defRPr sz="1240"/>
            </a:lvl4pPr>
            <a:lvl5pPr marL="2267585" indent="0">
              <a:buNone/>
              <a:defRPr sz="1240"/>
            </a:lvl5pPr>
            <a:lvl6pPr marL="2834640" indent="0">
              <a:buNone/>
              <a:defRPr sz="1240"/>
            </a:lvl6pPr>
            <a:lvl7pPr marL="3401695" indent="0">
              <a:buNone/>
              <a:defRPr sz="1240"/>
            </a:lvl7pPr>
            <a:lvl8pPr marL="3968750" indent="0">
              <a:buNone/>
              <a:defRPr sz="1240"/>
            </a:lvl8pPr>
            <a:lvl9pPr marL="4535805" indent="0">
              <a:buNone/>
              <a:defRPr sz="12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02A8D-E4D7-41B4-A576-7EB7A7E3E11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290BB-6CD0-4272-B19F-8120110A9F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3" cy="2494756"/>
          </a:xfrm>
        </p:spPr>
        <p:txBody>
          <a:bodyPr anchor="b"/>
          <a:lstStyle>
            <a:lvl1pPr>
              <a:defRPr sz="397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427693" y="1539424"/>
            <a:ext cx="7654171" cy="7598117"/>
          </a:xfrm>
        </p:spPr>
        <p:txBody>
          <a:bodyPr rtlCol="0">
            <a:normAutofit/>
          </a:bodyPr>
          <a:lstStyle>
            <a:lvl1pPr marL="0" indent="0">
              <a:buNone/>
              <a:defRPr sz="3970"/>
            </a:lvl1pPr>
            <a:lvl2pPr marL="567055" indent="0">
              <a:buNone/>
              <a:defRPr sz="3470"/>
            </a:lvl2pPr>
            <a:lvl3pPr marL="1134110" indent="0">
              <a:buNone/>
              <a:defRPr sz="2975"/>
            </a:lvl3pPr>
            <a:lvl4pPr marL="1701165" indent="0">
              <a:buNone/>
              <a:defRPr sz="2480"/>
            </a:lvl4pPr>
            <a:lvl5pPr marL="2267585" indent="0">
              <a:buNone/>
              <a:defRPr sz="2480"/>
            </a:lvl5pPr>
            <a:lvl6pPr marL="2834640" indent="0">
              <a:buNone/>
              <a:defRPr sz="2480"/>
            </a:lvl6pPr>
            <a:lvl7pPr marL="3401695" indent="0">
              <a:buNone/>
              <a:defRPr sz="2480"/>
            </a:lvl7pPr>
            <a:lvl8pPr marL="3968750" indent="0">
              <a:buNone/>
              <a:defRPr sz="2480"/>
            </a:lvl8pPr>
            <a:lvl9pPr marL="4535805" indent="0">
              <a:buNone/>
              <a:defRPr sz="248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3" cy="5942372"/>
          </a:xfrm>
        </p:spPr>
        <p:txBody>
          <a:bodyPr/>
          <a:lstStyle>
            <a:lvl1pPr marL="0" indent="0">
              <a:buNone/>
              <a:defRPr sz="1985"/>
            </a:lvl1pPr>
            <a:lvl2pPr marL="567055" indent="0">
              <a:buNone/>
              <a:defRPr sz="1735"/>
            </a:lvl2pPr>
            <a:lvl3pPr marL="1134110" indent="0">
              <a:buNone/>
              <a:defRPr sz="1490"/>
            </a:lvl3pPr>
            <a:lvl4pPr marL="1701165" indent="0">
              <a:buNone/>
              <a:defRPr sz="1240"/>
            </a:lvl4pPr>
            <a:lvl5pPr marL="2267585" indent="0">
              <a:buNone/>
              <a:defRPr sz="1240"/>
            </a:lvl5pPr>
            <a:lvl6pPr marL="2834640" indent="0">
              <a:buNone/>
              <a:defRPr sz="1240"/>
            </a:lvl6pPr>
            <a:lvl7pPr marL="3401695" indent="0">
              <a:buNone/>
              <a:defRPr sz="1240"/>
            </a:lvl7pPr>
            <a:lvl8pPr marL="3968750" indent="0">
              <a:buNone/>
              <a:defRPr sz="1240"/>
            </a:lvl8pPr>
            <a:lvl9pPr marL="4535805" indent="0">
              <a:buNone/>
              <a:defRPr sz="12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5956B-C6EF-482D-925B-DA974447780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421B3-6E61-47D8-A8DC-97B26ADB99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039813" y="569913"/>
            <a:ext cx="13039725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039813" y="2846388"/>
            <a:ext cx="13039725" cy="678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39813" y="9909175"/>
            <a:ext cx="3402012" cy="5699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38885" fontAlgn="auto">
              <a:spcBef>
                <a:spcPts val="0"/>
              </a:spcBef>
              <a:spcAft>
                <a:spcPts val="0"/>
              </a:spcAft>
              <a:defRPr sz="149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26F21A-5E6D-4838-BDCA-17A67925E8A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008563" y="9909175"/>
            <a:ext cx="5102225" cy="5699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38885" fontAlgn="auto">
              <a:spcBef>
                <a:spcPts val="0"/>
              </a:spcBef>
              <a:spcAft>
                <a:spcPts val="0"/>
              </a:spcAft>
              <a:defRPr sz="149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677525" y="9909175"/>
            <a:ext cx="3402013" cy="5699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38885" fontAlgn="auto">
              <a:spcBef>
                <a:spcPts val="0"/>
              </a:spcBef>
              <a:spcAft>
                <a:spcPts val="0"/>
              </a:spcAft>
              <a:defRPr sz="149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944A48-59BE-4033-9DB3-D33BAA4C4D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11334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1334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11334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11334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11334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1133475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1133475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1133475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1133475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82575" indent="-282575" algn="l" defTabSz="1133475" rtl="0" eaLnBrk="0" fontAlgn="base" hangingPunct="0">
        <a:lnSpc>
          <a:spcPct val="90000"/>
        </a:lnSpc>
        <a:spcBef>
          <a:spcPts val="1240"/>
        </a:spcBef>
        <a:spcAft>
          <a:spcPct val="0"/>
        </a:spcAft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49630" indent="-282575" algn="l" defTabSz="11334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16050" indent="-282575" algn="l" defTabSz="11334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84375" indent="-282575" algn="l" defTabSz="11334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551430" indent="-282575" algn="l" defTabSz="11334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3118485" indent="-283210" algn="l" defTabSz="1134110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0" kern="1200">
          <a:solidFill>
            <a:schemeClr val="tx1"/>
          </a:solidFill>
          <a:latin typeface="+mn-lt"/>
          <a:ea typeface="+mn-ea"/>
          <a:cs typeface="+mn-cs"/>
        </a:defRPr>
      </a:lvl6pPr>
      <a:lvl7pPr marL="3685540" indent="-283210" algn="l" defTabSz="1134110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0" kern="1200">
          <a:solidFill>
            <a:schemeClr val="tx1"/>
          </a:solidFill>
          <a:latin typeface="+mn-lt"/>
          <a:ea typeface="+mn-ea"/>
          <a:cs typeface="+mn-cs"/>
        </a:defRPr>
      </a:lvl7pPr>
      <a:lvl8pPr marL="4252595" indent="-283210" algn="l" defTabSz="1134110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0" kern="1200">
          <a:solidFill>
            <a:schemeClr val="tx1"/>
          </a:solidFill>
          <a:latin typeface="+mn-lt"/>
          <a:ea typeface="+mn-ea"/>
          <a:cs typeface="+mn-cs"/>
        </a:defRPr>
      </a:lvl8pPr>
      <a:lvl9pPr marL="4819015" indent="-283210" algn="l" defTabSz="1134110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1pPr>
      <a:lvl2pPr marL="567055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2pPr>
      <a:lvl3pPr marL="1134110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3pPr>
      <a:lvl4pPr marL="1701165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4pPr>
      <a:lvl5pPr marL="2267585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5pPr>
      <a:lvl6pPr marL="2834640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6pPr>
      <a:lvl7pPr marL="3401695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7pPr>
      <a:lvl8pPr marL="3968750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8pPr>
      <a:lvl9pPr marL="4535805" algn="l" defTabSz="1134110" rtl="0" eaLnBrk="1" latinLnBrk="0" hangingPunct="1">
        <a:defRPr sz="22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2016\一字街项目\养老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50"/>
          <a:stretch>
            <a:fillRect/>
          </a:stretch>
        </p:blipFill>
        <p:spPr bwMode="auto">
          <a:xfrm>
            <a:off x="0" y="-636"/>
            <a:ext cx="15119350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155535" y="4140659"/>
            <a:ext cx="6501765" cy="1804011"/>
            <a:chOff x="4155535" y="4140659"/>
            <a:chExt cx="6501765" cy="1804011"/>
          </a:xfrm>
        </p:grpSpPr>
        <p:sp>
          <p:nvSpPr>
            <p:cNvPr id="5" name="矩形 4"/>
            <p:cNvSpPr/>
            <p:nvPr/>
          </p:nvSpPr>
          <p:spPr>
            <a:xfrm>
              <a:off x="4155535" y="4140659"/>
              <a:ext cx="6501765" cy="1198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壁泉街道执法大队大厅</a:t>
              </a:r>
              <a:endParaRPr lang="zh-CN" altLang="en-US" sz="3600" spc="-1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</a:t>
              </a:r>
              <a:endParaRPr lang="zh-CN" altLang="en-US" sz="3600" spc="-1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121"/>
            <p:cNvSpPr txBox="1"/>
            <p:nvPr/>
          </p:nvSpPr>
          <p:spPr bwMode="auto">
            <a:xfrm>
              <a:off x="4998815" y="5339440"/>
              <a:ext cx="5120990" cy="6052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rPr>
                <a:t>PUBLIC ENVIONMENTAL RESEARCH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Unicode MS" pitchFamily="34" charset="-122"/>
                <a:cs typeface="Arial Unicode MS" pitchFamily="34" charset="-122"/>
              </a:endParaRPr>
            </a:p>
            <a:p>
              <a:pPr algn="r"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2016\一字街项目\养老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50"/>
          <a:stretch>
            <a:fillRect/>
          </a:stretch>
        </p:blipFill>
        <p:spPr bwMode="auto">
          <a:xfrm>
            <a:off x="0" y="-1"/>
            <a:ext cx="15119350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11055" y="4478479"/>
            <a:ext cx="5120990" cy="1046441"/>
            <a:chOff x="5011055" y="4478479"/>
            <a:chExt cx="5120990" cy="1046441"/>
          </a:xfrm>
        </p:grpSpPr>
        <p:sp>
          <p:nvSpPr>
            <p:cNvPr id="5" name="矩形 4"/>
            <p:cNvSpPr/>
            <p:nvPr/>
          </p:nvSpPr>
          <p:spPr>
            <a:xfrm>
              <a:off x="5590305" y="4478479"/>
              <a:ext cx="3748240" cy="645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：平面</a:t>
              </a:r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布局</a:t>
              </a:r>
              <a:endParaRPr lang="zh-CN" altLang="en-US" sz="3600" spc="-1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121"/>
            <p:cNvSpPr txBox="1"/>
            <p:nvPr/>
          </p:nvSpPr>
          <p:spPr bwMode="auto">
            <a:xfrm>
              <a:off x="5011055" y="5124810"/>
              <a:ext cx="51209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rPr>
                <a:t>APARTMENT LAYOUT REASEARCH</a:t>
              </a: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767715"/>
            <a:ext cx="13282295" cy="9391650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549860" y="572048"/>
            <a:ext cx="2497660" cy="656590"/>
            <a:chOff x="-472114" y="248646"/>
            <a:chExt cx="2379260" cy="625484"/>
          </a:xfrm>
        </p:grpSpPr>
        <p:sp>
          <p:nvSpPr>
            <p:cNvPr id="5" name="TextBox 5"/>
            <p:cNvSpPr>
              <a:spLocks noChangeArrowheads="1"/>
            </p:cNvSpPr>
            <p:nvPr/>
          </p:nvSpPr>
          <p:spPr bwMode="auto">
            <a:xfrm>
              <a:off x="-472114" y="248646"/>
              <a:ext cx="2379260" cy="6254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07704" tIns="54713" rIns="107704" bIns="54713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defRPr/>
              </a:pPr>
              <a:r>
                <a:rPr lang="zh-CN" altLang="en-US" sz="178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Arial Unicode MS" pitchFamily="34" charset="-122"/>
                  <a:cs typeface="Arial Unicode MS" pitchFamily="34" charset="-122"/>
                </a:rPr>
                <a:t>平面分析</a:t>
              </a:r>
              <a:endParaRPr lang="en-US" altLang="zh-CN" sz="1780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itchFamily="34" charset="-122"/>
                <a:cs typeface="Arial Unicode MS" pitchFamily="34" charset="-122"/>
              </a:endParaRPr>
            </a:p>
            <a:p>
              <a:pPr algn="r">
                <a:defRPr/>
              </a:pPr>
              <a:r>
                <a:rPr lang="en-US" altLang="zh-CN" sz="178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Arial Unicode MS" pitchFamily="34" charset="-122"/>
                  <a:cs typeface="Arial Unicode MS" pitchFamily="34" charset="-122"/>
                </a:rPr>
                <a:t>Adaptive Aging Design</a:t>
              </a:r>
              <a:endPara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1907145" y="297175"/>
              <a:ext cx="0" cy="504826"/>
            </a:xfrm>
            <a:prstGeom prst="line">
              <a:avLst/>
            </a:prstGeom>
            <a:ln w="28575"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14"/>
          <p:cNvSpPr txBox="1"/>
          <p:nvPr/>
        </p:nvSpPr>
        <p:spPr>
          <a:xfrm>
            <a:off x="3047518" y="639927"/>
            <a:ext cx="3607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总图介绍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19526" y="9202082"/>
            <a:ext cx="2214880" cy="437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原始平面图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380730" y="4679315"/>
            <a:ext cx="3676015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总面积：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153.6m²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515" y="1153160"/>
            <a:ext cx="12623800" cy="8925560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549860" y="572048"/>
            <a:ext cx="2497660" cy="656590"/>
            <a:chOff x="-472114" y="248646"/>
            <a:chExt cx="2379260" cy="625484"/>
          </a:xfrm>
        </p:grpSpPr>
        <p:sp>
          <p:nvSpPr>
            <p:cNvPr id="5" name="TextBox 5"/>
            <p:cNvSpPr>
              <a:spLocks noChangeArrowheads="1"/>
            </p:cNvSpPr>
            <p:nvPr/>
          </p:nvSpPr>
          <p:spPr bwMode="auto">
            <a:xfrm>
              <a:off x="-472114" y="248646"/>
              <a:ext cx="2379260" cy="6254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07704" tIns="54713" rIns="107704" bIns="54713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474470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defRPr/>
              </a:pPr>
              <a:r>
                <a:rPr lang="zh-CN" altLang="en-US" sz="178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Arial Unicode MS" pitchFamily="34" charset="-122"/>
                  <a:cs typeface="Arial Unicode MS" pitchFamily="34" charset="-122"/>
                </a:rPr>
                <a:t>平面分析</a:t>
              </a:r>
              <a:endParaRPr lang="en-US" altLang="zh-CN" sz="1780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itchFamily="34" charset="-122"/>
                <a:cs typeface="Arial Unicode MS" pitchFamily="34" charset="-122"/>
              </a:endParaRPr>
            </a:p>
            <a:p>
              <a:pPr algn="r">
                <a:defRPr/>
              </a:pPr>
              <a:r>
                <a:rPr lang="en-US" altLang="zh-CN" sz="178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Arial Unicode MS" pitchFamily="34" charset="-122"/>
                  <a:cs typeface="Arial Unicode MS" pitchFamily="34" charset="-122"/>
                </a:rPr>
                <a:t>Adaptive Aging Design</a:t>
              </a:r>
              <a:endPara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1907145" y="297175"/>
              <a:ext cx="0" cy="504826"/>
            </a:xfrm>
            <a:prstGeom prst="line">
              <a:avLst/>
            </a:prstGeom>
            <a:ln w="28575"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14"/>
          <p:cNvSpPr txBox="1"/>
          <p:nvPr/>
        </p:nvSpPr>
        <p:spPr>
          <a:xfrm>
            <a:off x="3047518" y="639927"/>
            <a:ext cx="3607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总图介绍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19526" y="9202082"/>
            <a:ext cx="2621280" cy="437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一平面图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315476" y="7527304"/>
            <a:ext cx="1905504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办公区：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86m²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3515" y="4298315"/>
            <a:ext cx="5708650" cy="3945255"/>
          </a:xfrm>
          <a:prstGeom prst="rect">
            <a:avLst/>
          </a:prstGeom>
          <a:solidFill>
            <a:schemeClr val="accent1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肘形连接符 8"/>
          <p:cNvCxnSpPr/>
          <p:nvPr/>
        </p:nvCxnSpPr>
        <p:spPr>
          <a:xfrm>
            <a:off x="10191750" y="6794500"/>
            <a:ext cx="3123565" cy="965835"/>
          </a:xfrm>
          <a:prstGeom prst="bentConnector3">
            <a:avLst>
              <a:gd name="adj1" fmla="val 37649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201176" y="4208794"/>
            <a:ext cx="1905504" cy="4375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7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资料室：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m²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1" name="肘形连接符 10"/>
          <p:cNvCxnSpPr/>
          <p:nvPr/>
        </p:nvCxnSpPr>
        <p:spPr>
          <a:xfrm>
            <a:off x="10077450" y="3475990"/>
            <a:ext cx="3123565" cy="965835"/>
          </a:xfrm>
          <a:prstGeom prst="bentConnector3">
            <a:avLst>
              <a:gd name="adj1" fmla="val 37649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77731" y="3442349"/>
            <a:ext cx="1905504" cy="4375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7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问询室：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10m²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3" name="肘形连接符 12"/>
          <p:cNvCxnSpPr/>
          <p:nvPr/>
        </p:nvCxnSpPr>
        <p:spPr>
          <a:xfrm>
            <a:off x="2505710" y="3735070"/>
            <a:ext cx="2576195" cy="483235"/>
          </a:xfrm>
          <a:prstGeom prst="bentConnector3">
            <a:avLst>
              <a:gd name="adj1" fmla="val 50012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1" y="6228094"/>
            <a:ext cx="1905504" cy="4375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7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会议室：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m²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5" name="肘形连接符 14"/>
          <p:cNvCxnSpPr/>
          <p:nvPr/>
        </p:nvCxnSpPr>
        <p:spPr>
          <a:xfrm>
            <a:off x="1442720" y="6488430"/>
            <a:ext cx="3719830" cy="547370"/>
          </a:xfrm>
          <a:prstGeom prst="bentConnector3">
            <a:avLst>
              <a:gd name="adj1" fmla="val 50017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655435" y="3010535"/>
            <a:ext cx="5586730" cy="1110615"/>
          </a:xfrm>
          <a:prstGeom prst="rect">
            <a:avLst/>
          </a:prstGeom>
          <a:solidFill>
            <a:schemeClr val="accent4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13580" y="3122930"/>
            <a:ext cx="1771650" cy="1658620"/>
          </a:xfrm>
          <a:prstGeom prst="rect">
            <a:avLst/>
          </a:prstGeom>
          <a:solidFill>
            <a:schemeClr val="accent4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9405" y="5929630"/>
            <a:ext cx="1508760" cy="2313940"/>
          </a:xfrm>
          <a:prstGeom prst="rect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17085" y="5715635"/>
            <a:ext cx="1668145" cy="2411730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7778750" y="8420735"/>
            <a:ext cx="483235" cy="370205"/>
          </a:xfrm>
          <a:prstGeom prst="triangle">
            <a:avLst/>
          </a:prstGeom>
          <a:solidFill>
            <a:srgbClr val="FF0000">
              <a:alpha val="68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1" y="7208534"/>
            <a:ext cx="1905504" cy="783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7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物资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罚没：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12.5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m²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2" name="肘形连接符 21"/>
          <p:cNvCxnSpPr/>
          <p:nvPr/>
        </p:nvCxnSpPr>
        <p:spPr>
          <a:xfrm>
            <a:off x="1183640" y="7481570"/>
            <a:ext cx="2576195" cy="483235"/>
          </a:xfrm>
          <a:prstGeom prst="bentConnector3">
            <a:avLst>
              <a:gd name="adj1" fmla="val 50012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2016\一字街项目\养老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50"/>
          <a:stretch>
            <a:fillRect/>
          </a:stretch>
        </p:blipFill>
        <p:spPr bwMode="auto">
          <a:xfrm>
            <a:off x="0" y="-1"/>
            <a:ext cx="15119350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9"/>
          <p:cNvGrpSpPr/>
          <p:nvPr/>
        </p:nvGrpSpPr>
        <p:grpSpPr>
          <a:xfrm>
            <a:off x="5011055" y="4479749"/>
            <a:ext cx="5120990" cy="1045171"/>
            <a:chOff x="5011055" y="4479749"/>
            <a:chExt cx="5120990" cy="1045171"/>
          </a:xfrm>
        </p:grpSpPr>
        <p:sp>
          <p:nvSpPr>
            <p:cNvPr id="5" name="矩形 4"/>
            <p:cNvSpPr/>
            <p:nvPr/>
          </p:nvSpPr>
          <p:spPr>
            <a:xfrm>
              <a:off x="5315919" y="4479749"/>
              <a:ext cx="4276592" cy="645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：效果</a:t>
              </a:r>
              <a:r>
                <a:rPr lang="zh-CN" altLang="en-US" sz="3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</a:t>
              </a:r>
              <a:endParaRPr lang="zh-CN" altLang="en-US" sz="3600" spc="-1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121"/>
            <p:cNvSpPr txBox="1"/>
            <p:nvPr/>
          </p:nvSpPr>
          <p:spPr bwMode="auto">
            <a:xfrm>
              <a:off x="5011055" y="5124810"/>
              <a:ext cx="51209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rPr>
                <a:t>EFFECT PRESENTATION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11"/>
          <p:cNvPicPr>
            <a:picLocks noChangeAspect="1"/>
          </p:cNvPicPr>
          <p:nvPr/>
        </p:nvPicPr>
        <p:blipFill>
          <a:blip r:embed="rId1"/>
          <a:srcRect l="44281" t="33801" r="8013" b="15694"/>
          <a:stretch>
            <a:fillRect/>
          </a:stretch>
        </p:blipFill>
        <p:spPr>
          <a:xfrm>
            <a:off x="0" y="3213735"/>
            <a:ext cx="3099435" cy="2320290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-864506" y="470653"/>
            <a:ext cx="6874781" cy="862981"/>
            <a:chOff x="-864506" y="470653"/>
            <a:chExt cx="6874781" cy="862981"/>
          </a:xfrm>
        </p:grpSpPr>
        <p:sp>
          <p:nvSpPr>
            <p:cNvPr id="5" name="TextBox 5"/>
            <p:cNvSpPr>
              <a:spLocks noChangeArrowheads="1"/>
            </p:cNvSpPr>
            <p:nvPr/>
          </p:nvSpPr>
          <p:spPr bwMode="auto">
            <a:xfrm>
              <a:off x="2238375" y="470653"/>
              <a:ext cx="3771900" cy="507365"/>
            </a:xfrm>
            <a:prstGeom prst="rect">
              <a:avLst/>
            </a:prstGeom>
            <a:noFill/>
            <a:ln>
              <a:noFill/>
            </a:ln>
          </p:spPr>
          <p:txBody>
            <a:bodyPr lIns="136778" tIns="69483" rIns="136778" bIns="69483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5"/>
            <p:cNvGrpSpPr/>
            <p:nvPr/>
          </p:nvGrpSpPr>
          <p:grpSpPr bwMode="auto">
            <a:xfrm>
              <a:off x="-864506" y="539750"/>
              <a:ext cx="3093341" cy="793884"/>
              <a:chOff x="-1376803" y="248646"/>
              <a:chExt cx="3283948" cy="841879"/>
            </a:xfrm>
          </p:grpSpPr>
          <p:sp>
            <p:nvSpPr>
              <p:cNvPr id="7" name="TextBox 5"/>
              <p:cNvSpPr>
                <a:spLocks noChangeArrowheads="1"/>
              </p:cNvSpPr>
              <p:nvPr/>
            </p:nvSpPr>
            <p:spPr bwMode="auto">
              <a:xfrm>
                <a:off x="-93329" y="248646"/>
                <a:ext cx="2000474" cy="625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718" tIns="49132" rIns="96718" bIns="49132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1600" spc="-15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效果方案</a:t>
                </a:r>
                <a:endParaRPr lang="zh-CN" altLang="en-US" sz="1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  <a:p>
                <a:pPr algn="ctr"/>
                <a:r>
                  <a:rPr lang="zh-CN" altLang="en-US" sz="1600" spc="-15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1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1907145" y="289049"/>
                <a:ext cx="0" cy="505042"/>
              </a:xfrm>
              <a:prstGeom prst="line">
                <a:avLst/>
              </a:prstGeom>
              <a:ln w="28575">
                <a:solidFill>
                  <a:srgbClr val="B08C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121"/>
              <p:cNvSpPr txBox="1"/>
              <p:nvPr/>
            </p:nvSpPr>
            <p:spPr>
              <a:xfrm>
                <a:off x="-1376803" y="546620"/>
                <a:ext cx="3265230" cy="5439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defTabSz="123888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Arial Unicode MS" pitchFamily="34" charset="-122"/>
                    <a:cs typeface="Arial Unicode MS" pitchFamily="34" charset="-122"/>
                  </a:rPr>
                  <a:t>APARTMENT REASEARCH</a:t>
                </a:r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endParaRPr>
              </a:p>
              <a:p>
                <a:pPr algn="r" defTabSz="123888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2375573" y="578069"/>
            <a:ext cx="2296596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2700"/>
              </a:lnSpc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办公区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等腰三角形 16"/>
          <p:cNvSpPr/>
          <p:nvPr/>
        </p:nvSpPr>
        <p:spPr>
          <a:xfrm rot="12120000">
            <a:off x="3597275" y="1843405"/>
            <a:ext cx="2230755" cy="1406525"/>
          </a:xfrm>
          <a:prstGeom prst="triangle">
            <a:avLst/>
          </a:prstGeom>
          <a:solidFill>
            <a:srgbClr val="FF0000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45305" y="3213735"/>
            <a:ext cx="186690" cy="17018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75573" y="1054319"/>
            <a:ext cx="2296596" cy="437515"/>
          </a:xfrm>
          <a:prstGeom prst="rect">
            <a:avLst/>
          </a:prstGeom>
        </p:spPr>
        <p:txBody>
          <a:bodyPr wrap="square">
            <a:spAutoFit/>
          </a:bodyPr>
          <a:p>
            <a:pPr eaLnBrk="1" hangingPunct="1">
              <a:lnSpc>
                <a:spcPts val="2700"/>
              </a:lnSpc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角度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40" y="3383915"/>
            <a:ext cx="13208635" cy="63538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111"/>
          <p:cNvPicPr>
            <a:picLocks noChangeAspect="1"/>
          </p:cNvPicPr>
          <p:nvPr/>
        </p:nvPicPr>
        <p:blipFill>
          <a:blip r:embed="rId1"/>
          <a:srcRect l="44281" t="33801" r="8013" b="15694"/>
          <a:stretch>
            <a:fillRect/>
          </a:stretch>
        </p:blipFill>
        <p:spPr>
          <a:xfrm>
            <a:off x="3639185" y="627380"/>
            <a:ext cx="3032760" cy="2270125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-864506" y="470653"/>
            <a:ext cx="6874781" cy="862981"/>
            <a:chOff x="-864506" y="470653"/>
            <a:chExt cx="6874781" cy="862981"/>
          </a:xfrm>
        </p:grpSpPr>
        <p:sp>
          <p:nvSpPr>
            <p:cNvPr id="5" name="TextBox 5"/>
            <p:cNvSpPr>
              <a:spLocks noChangeArrowheads="1"/>
            </p:cNvSpPr>
            <p:nvPr/>
          </p:nvSpPr>
          <p:spPr bwMode="auto">
            <a:xfrm>
              <a:off x="2238375" y="470653"/>
              <a:ext cx="3771900" cy="507365"/>
            </a:xfrm>
            <a:prstGeom prst="rect">
              <a:avLst/>
            </a:prstGeom>
            <a:noFill/>
            <a:ln>
              <a:noFill/>
            </a:ln>
          </p:spPr>
          <p:txBody>
            <a:bodyPr lIns="136778" tIns="69483" rIns="136778" bIns="69483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5"/>
            <p:cNvGrpSpPr/>
            <p:nvPr/>
          </p:nvGrpSpPr>
          <p:grpSpPr bwMode="auto">
            <a:xfrm>
              <a:off x="-864506" y="539750"/>
              <a:ext cx="3093341" cy="793884"/>
              <a:chOff x="-1376803" y="248646"/>
              <a:chExt cx="3283948" cy="841879"/>
            </a:xfrm>
          </p:grpSpPr>
          <p:sp>
            <p:nvSpPr>
              <p:cNvPr id="7" name="TextBox 5"/>
              <p:cNvSpPr>
                <a:spLocks noChangeArrowheads="1"/>
              </p:cNvSpPr>
              <p:nvPr/>
            </p:nvSpPr>
            <p:spPr bwMode="auto">
              <a:xfrm>
                <a:off x="-93329" y="248646"/>
                <a:ext cx="2000474" cy="625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718" tIns="49132" rIns="96718" bIns="49132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1600" spc="-15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效果方案</a:t>
                </a:r>
                <a:endParaRPr lang="zh-CN" altLang="en-US" sz="1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  <a:p>
                <a:pPr algn="ctr"/>
                <a:r>
                  <a:rPr lang="zh-CN" altLang="en-US" sz="1600" spc="-15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1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1907145" y="289049"/>
                <a:ext cx="0" cy="505042"/>
              </a:xfrm>
              <a:prstGeom prst="line">
                <a:avLst/>
              </a:prstGeom>
              <a:ln w="28575">
                <a:solidFill>
                  <a:srgbClr val="B08C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121"/>
              <p:cNvSpPr txBox="1"/>
              <p:nvPr/>
            </p:nvSpPr>
            <p:spPr>
              <a:xfrm>
                <a:off x="-1376803" y="546620"/>
                <a:ext cx="3265230" cy="5439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defTabSz="123888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Arial Unicode MS" pitchFamily="34" charset="-122"/>
                    <a:cs typeface="Arial Unicode MS" pitchFamily="34" charset="-122"/>
                  </a:rPr>
                  <a:t>APARTMENT REASEARCH</a:t>
                </a:r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endParaRPr>
              </a:p>
              <a:p>
                <a:pPr algn="r" defTabSz="123888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2375573" y="578069"/>
            <a:ext cx="2296596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2700"/>
              </a:lnSpc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办公区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2764790" y="685800"/>
            <a:ext cx="2115185" cy="2307590"/>
          </a:xfrm>
          <a:prstGeom prst="triangle">
            <a:avLst/>
          </a:prstGeom>
          <a:solidFill>
            <a:srgbClr val="FF0000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75535" y="1755140"/>
            <a:ext cx="186690" cy="17018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75573" y="1054319"/>
            <a:ext cx="2296596" cy="437515"/>
          </a:xfrm>
          <a:prstGeom prst="rect">
            <a:avLst/>
          </a:prstGeom>
        </p:spPr>
        <p:txBody>
          <a:bodyPr wrap="square">
            <a:spAutoFit/>
          </a:bodyPr>
          <a:p>
            <a:pPr eaLnBrk="1" hangingPunct="1">
              <a:lnSpc>
                <a:spcPts val="2700"/>
              </a:lnSpc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角度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5" y="3308985"/>
            <a:ext cx="13577570" cy="6530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/>
        </p:nvPicPr>
        <p:blipFill>
          <a:blip r:embed="rId1"/>
          <a:srcRect l="20835" t="19106" r="62262" b="50243"/>
          <a:stretch>
            <a:fillRect/>
          </a:stretch>
        </p:blipFill>
        <p:spPr>
          <a:xfrm>
            <a:off x="530860" y="1188085"/>
            <a:ext cx="2219325" cy="2845435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-864506" y="470653"/>
            <a:ext cx="6874781" cy="862981"/>
            <a:chOff x="-864506" y="470653"/>
            <a:chExt cx="6874781" cy="862981"/>
          </a:xfrm>
        </p:grpSpPr>
        <p:sp>
          <p:nvSpPr>
            <p:cNvPr id="5" name="TextBox 5"/>
            <p:cNvSpPr>
              <a:spLocks noChangeArrowheads="1"/>
            </p:cNvSpPr>
            <p:nvPr/>
          </p:nvSpPr>
          <p:spPr bwMode="auto">
            <a:xfrm>
              <a:off x="2238375" y="470653"/>
              <a:ext cx="3771900" cy="507365"/>
            </a:xfrm>
            <a:prstGeom prst="rect">
              <a:avLst/>
            </a:prstGeom>
            <a:noFill/>
            <a:ln>
              <a:noFill/>
            </a:ln>
          </p:spPr>
          <p:txBody>
            <a:bodyPr lIns="136778" tIns="69483" rIns="136778" bIns="69483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47510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388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5"/>
            <p:cNvGrpSpPr/>
            <p:nvPr/>
          </p:nvGrpSpPr>
          <p:grpSpPr bwMode="auto">
            <a:xfrm>
              <a:off x="-864506" y="539750"/>
              <a:ext cx="3093341" cy="793884"/>
              <a:chOff x="-1376803" y="248646"/>
              <a:chExt cx="3283948" cy="841879"/>
            </a:xfrm>
          </p:grpSpPr>
          <p:sp>
            <p:nvSpPr>
              <p:cNvPr id="7" name="TextBox 5"/>
              <p:cNvSpPr>
                <a:spLocks noChangeArrowheads="1"/>
              </p:cNvSpPr>
              <p:nvPr/>
            </p:nvSpPr>
            <p:spPr bwMode="auto">
              <a:xfrm>
                <a:off x="-93329" y="248646"/>
                <a:ext cx="2000474" cy="364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718" tIns="49132" rIns="96718" bIns="49132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2382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1600" spc="-15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效果参考方案</a:t>
                </a:r>
                <a:endParaRPr lang="zh-CN" altLang="en-US" sz="1600" spc="-1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1907145" y="289049"/>
                <a:ext cx="0" cy="505042"/>
              </a:xfrm>
              <a:prstGeom prst="line">
                <a:avLst/>
              </a:prstGeom>
              <a:ln w="28575">
                <a:solidFill>
                  <a:srgbClr val="B08C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121"/>
              <p:cNvSpPr txBox="1"/>
              <p:nvPr/>
            </p:nvSpPr>
            <p:spPr>
              <a:xfrm>
                <a:off x="-1376803" y="546620"/>
                <a:ext cx="3265230" cy="5439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defTabSz="123888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Arial Unicode MS" pitchFamily="34" charset="-122"/>
                    <a:cs typeface="Arial Unicode MS" pitchFamily="34" charset="-122"/>
                  </a:rPr>
                  <a:t>APARTMENT REASEARCH</a:t>
                </a:r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endParaRPr>
              </a:p>
              <a:p>
                <a:pPr algn="r" defTabSz="123888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2375573" y="578069"/>
            <a:ext cx="2296596" cy="4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2700"/>
              </a:lnSpc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问询室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344170" y="2658110"/>
            <a:ext cx="2374900" cy="2409825"/>
          </a:xfrm>
          <a:prstGeom prst="triangle">
            <a:avLst/>
          </a:prstGeom>
          <a:solidFill>
            <a:srgbClr val="FF0000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23670" y="5222240"/>
            <a:ext cx="186690" cy="17018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0" y="1445895"/>
            <a:ext cx="10569575" cy="7924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2016\一字街项目\养老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50"/>
          <a:stretch>
            <a:fillRect/>
          </a:stretch>
        </p:blipFill>
        <p:spPr bwMode="auto">
          <a:xfrm>
            <a:off x="0" y="-636"/>
            <a:ext cx="15119350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568950" y="4366895"/>
            <a:ext cx="42767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spc="-1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endParaRPr lang="zh-CN" altLang="en-US" sz="3600" spc="-15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21"/>
          <p:cNvSpPr txBox="1"/>
          <p:nvPr/>
        </p:nvSpPr>
        <p:spPr bwMode="auto">
          <a:xfrm>
            <a:off x="5146945" y="5146400"/>
            <a:ext cx="5120990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12388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Cambria" panose="02040503050406030204" charset="0"/>
                <a:cs typeface="Cambria" panose="02040503050406030204" charset="0"/>
              </a:rPr>
              <a:t>TANKS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WPS 演示</Application>
  <PresentationFormat>自定义</PresentationFormat>
  <Paragraphs>71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微软雅黑</vt:lpstr>
      <vt:lpstr>Calibri</vt:lpstr>
      <vt:lpstr>Arial Unicode MS</vt:lpstr>
      <vt:lpstr>Times New Roman</vt:lpstr>
      <vt:lpstr>微软雅黑 Light</vt:lpstr>
      <vt:lpstr>Cambria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WPS_1580641541</cp:lastModifiedBy>
  <cp:revision>551</cp:revision>
  <dcterms:created xsi:type="dcterms:W3CDTF">2016-04-27T12:10:00Z</dcterms:created>
  <dcterms:modified xsi:type="dcterms:W3CDTF">2025-01-07T05:52:33Z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F0E9A411167A419A92F15483D650BB82_13</vt:lpwstr>
  </property>
</Properties>
</file>